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4660"/>
  </p:normalViewPr>
  <p:slideViewPr>
    <p:cSldViewPr snapToGrid="0">
      <p:cViewPr varScale="1">
        <p:scale>
          <a:sx n="76" d="100"/>
          <a:sy n="76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06C0-4EDC-5507-7C81-511BF0F68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3556A-2DB8-C198-33B5-4AF1FCC88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642E1-F6CB-724A-25AE-30EF6C74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5A57-D093-298C-D5EF-7212C079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6AA1-C46A-9975-30AD-4C920FA5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31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DE1A-6DCB-8361-E849-5D9654F2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8FFC9-C97D-9F19-D1A1-E1A9252AF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FB720-012C-A8BD-3A3E-2047127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C8F27-107B-20D5-1573-9067D318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E2B4-2FB4-31A0-FAF5-F53E1D4C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57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9650E7-3C76-F39C-A19A-4D1A18133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CF726-E05E-6BD2-9E39-65133160F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DF6D2-8398-EADF-DB6C-241F07C9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3864-2B00-CCBD-BC77-16FF4332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2CD8-EFC3-8EF0-6CE7-69742968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0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61FE-1A1E-01B6-9134-CFF9DFF4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4D299-3E3C-6ABA-D107-EDB71FAF1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913DA-8D53-10B2-E9E2-7B682BE9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A5A41-57B7-F908-0546-979796BC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2129B-7A8F-C6FE-2A68-9A907616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47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95F1-D99E-1EA6-D1D7-73B8326F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1D117-AA43-9713-B5A7-BED2E7CB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E0E60-E2F0-70C5-8986-20B3DD6E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C4FE9-1EF6-F149-08A7-CDB9C40C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777D-107C-2227-BF6C-A7A40FA5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2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984C-087B-37F0-E6DD-5BD1E4FA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A09F-8A7D-4B55-0D20-D54989789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C2B46-97DE-0F47-10CB-2E62EAA6D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6C98A-8B00-08DF-2A1E-90FCD422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B89F2-8310-5789-3FAA-17878A54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FF92-FBC2-3972-7571-F4FAB5F5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92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4F01-5C70-5308-F954-20697347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A9B7B-CAC2-051D-4604-09E70F79C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A5F2D-01F2-BFBE-42F1-F187BDA6A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AE971-A4CE-D593-DDEE-8BDB74D6B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99C35-C7DB-0D5D-0C85-CD2C6EBD2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A6202-A695-EDE7-2F3E-0C3BB47B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1E108-1AB0-B5F8-30DE-2DE2A83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18AD7-E424-5859-6DD5-E9726619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31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91A9-A881-5211-9A68-577EE799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313D-613B-29DB-E324-A6C56504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D5152-5B28-B40F-E3FB-96BBFB5D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50478-3659-646A-DC93-D4FC4ECE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4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07D26-9328-7B72-8989-6677DA14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16C97-1D9D-123A-ED28-120AF6B9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0082-DD4F-F328-7C74-FDC3A429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2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7632-7ADD-25A3-5ACC-E264EFB1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E7EE5-94B8-3A07-9FD3-DCFB287C1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53C8E-C6F4-E517-6E0D-E4F026092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C1D4E-FFFD-BCC2-A355-7B78F487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0C588-21CE-FC3D-D36C-15CD9A07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46110-6C45-A00C-5A79-1B60E85B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77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D40D-0B64-5424-B7FD-FA3E4B06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409A9-138D-7056-0E2A-1EF7C41C9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8E411-DFA5-C758-1D28-F6551FA0B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D08D9-810F-3973-B4FC-F0A82EC9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4B645-7AC5-C6C8-F8DB-61243BE0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CB7BC-A59E-F5CE-562A-DED3524D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7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2ACB4-47BC-B85B-6942-10C43665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14EEC-CB68-90D2-1E86-88F60C6E4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A060B-4893-3E4E-E68A-B018A02E1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096BE-4382-483F-8FA9-F47D0B73E6F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21B93-9922-1ADA-0392-27B98DB78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CB16D-8BED-927C-A163-638301D3C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0216E-F7F3-415D-98BA-2D503F232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21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mmercial Farming &amp; Agriculture Technology: A Match Made in Heaven">
            <a:extLst>
              <a:ext uri="{FF2B5EF4-FFF2-40B4-BE49-F238E27FC236}">
                <a16:creationId xmlns:a16="http://schemas.microsoft.com/office/drawing/2014/main" id="{24A3313D-F36E-C934-6C32-A312095E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6"/>
            <a:ext cx="12192000" cy="68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BFFBE-B100-168D-3866-95F7B8F9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INDIA'S AGRICULTURE CROP PRODUCTION ANALYSIS      (1997-2021)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A5003-0A0B-A29A-8FB7-622FB6932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67" y="4119447"/>
            <a:ext cx="11747193" cy="2150724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TEAM LEADER:-  LAALSHREE. S </a:t>
            </a:r>
          </a:p>
          <a:p>
            <a:r>
              <a:rPr lang="en-IN" sz="2800" dirty="0">
                <a:solidFill>
                  <a:srgbClr val="FFFF00"/>
                </a:solidFill>
              </a:rPr>
              <a:t>TEAM MEMBERS:- PRIYA. S  </a:t>
            </a:r>
          </a:p>
          <a:p>
            <a:r>
              <a:rPr lang="en-IN" sz="2800" dirty="0">
                <a:solidFill>
                  <a:srgbClr val="FFFF00"/>
                </a:solidFill>
              </a:rPr>
              <a:t>PUSHPA. M</a:t>
            </a:r>
          </a:p>
          <a:p>
            <a:r>
              <a:rPr lang="en-IN" sz="2800" dirty="0">
                <a:solidFill>
                  <a:srgbClr val="FFFF00"/>
                </a:solidFill>
              </a:rPr>
              <a:t>RIYANA. F</a:t>
            </a:r>
          </a:p>
          <a:p>
            <a:r>
              <a:rPr lang="en-IN" sz="2800" dirty="0">
                <a:solidFill>
                  <a:srgbClr val="FFFF00"/>
                </a:solidFill>
              </a:rPr>
              <a:t>SANDHIYA</a:t>
            </a:r>
            <a:r>
              <a:rPr lang="en-IN" sz="2800" dirty="0"/>
              <a:t>. 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0569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631CB3-74B1-9349-36B6-5DC3814D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24181-8A01-FEA8-8B22-86C740FF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35" y="756557"/>
            <a:ext cx="7966929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9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03AF2-02BE-554A-D1AD-995DC4A6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042669-A11E-B5D6-A549-18FE03202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02" y="622998"/>
            <a:ext cx="9627995" cy="6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0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5188E8-A902-A361-3C5D-FC20E221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A13C6-29B9-E7F9-281E-A7E8B196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2" y="479809"/>
            <a:ext cx="10349801" cy="5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0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E52DD-A8E2-AC24-7848-D954F8C0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810F3-A1BF-734A-72C2-8D74F9CB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55" y="894303"/>
            <a:ext cx="9827288" cy="52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6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D63DE-169B-D25A-DA3B-4F47EDD7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9B1EB1-C65C-167F-2D4D-AF60BA46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3" y="536723"/>
            <a:ext cx="9133951" cy="57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5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6E8B4-83D8-3E4F-398A-A884060B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B0EEB-C21A-B4E8-CF72-C111A6AF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1807"/>
          </a:xfrm>
        </p:spPr>
        <p:txBody>
          <a:bodyPr>
            <a:normAutofit/>
          </a:bodyPr>
          <a:lstStyle/>
          <a:p>
            <a:r>
              <a:rPr lang="en-IN" b="1" dirty="0"/>
              <a:t>                             </a:t>
            </a:r>
            <a:br>
              <a:rPr lang="en-IN" b="1" dirty="0"/>
            </a:br>
            <a:br>
              <a:rPr lang="en-IN" b="1" dirty="0"/>
            </a:br>
            <a:r>
              <a:rPr lang="en-IN" b="1" dirty="0"/>
              <a:t>                             </a:t>
            </a:r>
            <a:r>
              <a:rPr lang="en-IN" b="1" u="sng" dirty="0">
                <a:solidFill>
                  <a:srgbClr val="FFFF0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25263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A5BB-B964-27E8-A86A-52E10FA2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925" y="365125"/>
            <a:ext cx="6440994" cy="48898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        EMPATHY MAPPING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8140E-2CE5-CF85-8A69-625B60AE3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512" y="1027906"/>
            <a:ext cx="8652469" cy="5807948"/>
          </a:xfrm>
        </p:spPr>
      </p:pic>
    </p:spTree>
    <p:extLst>
      <p:ext uri="{BB962C8B-B14F-4D97-AF65-F5344CB8AC3E}">
        <p14:creationId xmlns:p14="http://schemas.microsoft.com/office/powerpoint/2010/main" val="6028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995F-2F84-113C-BDA3-AAEA692E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684" y="281353"/>
            <a:ext cx="6440993" cy="663191"/>
          </a:xfrm>
        </p:spPr>
        <p:txBody>
          <a:bodyPr>
            <a:normAutofit fontScale="90000"/>
          </a:bodyPr>
          <a:lstStyle/>
          <a:p>
            <a:r>
              <a:rPr lang="en-IN" dirty="0"/>
              <a:t>     </a:t>
            </a:r>
            <a:r>
              <a:rPr lang="en-IN" b="1" dirty="0"/>
              <a:t>BRAINSTROMING IDEAS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67AE0-1CD7-6182-4886-9488586CB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9649"/>
            <a:ext cx="12192000" cy="5094514"/>
          </a:xfrm>
        </p:spPr>
      </p:pic>
    </p:spTree>
    <p:extLst>
      <p:ext uri="{BB962C8B-B14F-4D97-AF65-F5344CB8AC3E}">
        <p14:creationId xmlns:p14="http://schemas.microsoft.com/office/powerpoint/2010/main" val="409399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114FB8-4822-860F-2502-5E4857F5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" y="0"/>
            <a:ext cx="1216745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280CB-220C-84E7-1F05-823137FB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762" y="1155560"/>
            <a:ext cx="8078037" cy="53512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15BBD2-7B96-53A8-7687-AB9D1772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5804" y="756137"/>
            <a:ext cx="9260392" cy="5345723"/>
          </a:xfrm>
        </p:spPr>
      </p:pic>
      <p:sp>
        <p:nvSpPr>
          <p:cNvPr id="10" name="AutoShape 4" descr="A Holistic Guide to Plantation Agriculture and Its Importance">
            <a:extLst>
              <a:ext uri="{FF2B5EF4-FFF2-40B4-BE49-F238E27FC236}">
                <a16:creationId xmlns:a16="http://schemas.microsoft.com/office/drawing/2014/main" id="{47444343-3A4A-4E58-F873-535690354F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84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3CB49B-7310-2212-0F23-46F52907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4D179-7389-4CE1-C253-D0C61ADE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3" y="1627833"/>
            <a:ext cx="1577592" cy="6285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DA0CF-8682-2549-2C3B-A4715AEC2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5899" y="1127927"/>
            <a:ext cx="9974663" cy="4403691"/>
          </a:xfrm>
        </p:spPr>
      </p:pic>
    </p:spTree>
    <p:extLst>
      <p:ext uri="{BB962C8B-B14F-4D97-AF65-F5344CB8AC3E}">
        <p14:creationId xmlns:p14="http://schemas.microsoft.com/office/powerpoint/2010/main" val="26816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DB9DDD-F7A6-E65E-D35E-D92FFDEF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A4224-8F32-263C-2D06-E3B05915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048" y="1215851"/>
            <a:ext cx="1668027" cy="47483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008E2-B5A6-FD95-C299-689F669D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4676" y="826529"/>
            <a:ext cx="8862647" cy="4951273"/>
          </a:xfrm>
        </p:spPr>
      </p:pic>
    </p:spTree>
    <p:extLst>
      <p:ext uri="{BB962C8B-B14F-4D97-AF65-F5344CB8AC3E}">
        <p14:creationId xmlns:p14="http://schemas.microsoft.com/office/powerpoint/2010/main" val="402841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7CECE-85A9-B902-0ED2-F052BC5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B71291-C38C-A60F-5CCA-0B955CE0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8" y="622997"/>
            <a:ext cx="10222524" cy="59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CD6AE-9CA2-BDA2-DBBD-D2A3A5FC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CC6367-C4D5-9884-ADC5-9FE673CE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33" y="926543"/>
            <a:ext cx="10460334" cy="50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836AF-1D01-BE9B-4620-EC79703C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133" y="0"/>
            <a:ext cx="12289133" cy="6819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63958-D077-9940-4898-535CFDE7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439615"/>
            <a:ext cx="10632830" cy="61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0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</Words>
  <Application>Microsoft Office PowerPoint</Application>
  <PresentationFormat>Widescreen</PresentationFormat>
  <Paragraphs>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INDIA'S AGRICULTURE CROP PRODUCTION ANALYSIS      (1997-2021)</vt:lpstr>
      <vt:lpstr>         EMPATHY MAPPING</vt:lpstr>
      <vt:lpstr>     BRAINSTROMING IDEAS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INDIA'S AGRICULTURE CROP PRODUCTION ANALYSIS      (1997-2021)</dc:title>
  <dc:creator>sanjeev kumar</dc:creator>
  <cp:lastModifiedBy>sanjeev kumar</cp:lastModifiedBy>
  <cp:revision>1</cp:revision>
  <dcterms:created xsi:type="dcterms:W3CDTF">2023-10-08T17:31:37Z</dcterms:created>
  <dcterms:modified xsi:type="dcterms:W3CDTF">2023-10-08T17:42:26Z</dcterms:modified>
</cp:coreProperties>
</file>